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8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69" r:id="rId16"/>
    <p:sldId id="270" r:id="rId17"/>
    <p:sldId id="271" r:id="rId18"/>
    <p:sldId id="285" r:id="rId19"/>
    <p:sldId id="256" r:id="rId20"/>
    <p:sldId id="257" r:id="rId21"/>
    <p:sldId id="261" r:id="rId22"/>
    <p:sldId id="259" r:id="rId23"/>
    <p:sldId id="263" r:id="rId24"/>
    <p:sldId id="266" r:id="rId25"/>
    <p:sldId id="258" r:id="rId26"/>
    <p:sldId id="262" r:id="rId27"/>
    <p:sldId id="260" r:id="rId28"/>
    <p:sldId id="264" r:id="rId29"/>
    <p:sldId id="267" r:id="rId30"/>
    <p:sldId id="2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47"/>
    <p:restoredTop sz="94684"/>
  </p:normalViewPr>
  <p:slideViewPr>
    <p:cSldViewPr snapToGrid="0" snapToObjects="1">
      <p:cViewPr>
        <p:scale>
          <a:sx n="75" d="100"/>
          <a:sy n="75" d="100"/>
        </p:scale>
        <p:origin x="32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2606F-6BE9-9642-AE32-7BFD4CEDAC30}" type="datetimeFigureOut">
              <a:rPr lang="en-US" smtClean="0"/>
              <a:t>8/15/17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0774D-A88F-0342-A753-D8D97E41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0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5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7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83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1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3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A468E-DB33-BB49-8852-18533C6B2B45}" type="datetimeFigureOut">
              <a:rPr lang="en-US" smtClean="0"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09AC-E5D7-8741-836B-EFDEB8D0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468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38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62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54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98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7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10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1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6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079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2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3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78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037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774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449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36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046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490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343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29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80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56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39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13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05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8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5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Counselor Keri</dc:creator>
  <cp:lastModifiedBy>Counselor Keri</cp:lastModifiedBy>
  <cp:revision>2</cp:revision>
  <dcterms:created xsi:type="dcterms:W3CDTF">2017-08-15T19:48:36Z</dcterms:created>
  <dcterms:modified xsi:type="dcterms:W3CDTF">2017-08-15T21:43:43Z</dcterms:modified>
</cp:coreProperties>
</file>